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1cbe362f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1cbe362f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1cbe362f2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1cbe362f2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https://huggingface.co/bipin/image-caption-generator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uggingface.co/bipin/image-caption-generator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Power of the Dashboard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719300" y="3924925"/>
            <a:ext cx="3835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Created by Ravi Chinnamanaidu and Allana Nelson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 NASA Query</a:t>
            </a:r>
            <a:endParaRPr/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50" y="1440400"/>
            <a:ext cx="786875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</a:t>
            </a:r>
            <a:r>
              <a:rPr lang="en-GB"/>
              <a:t> Prompt Template</a:t>
            </a:r>
            <a:endParaRPr/>
          </a:p>
        </p:txBody>
      </p:sp>
      <p:sp>
        <p:nvSpPr>
          <p:cNvPr id="312" name="Google Shape;312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dashboard - Live Demonstration</a:t>
            </a:r>
            <a:endParaRPr/>
          </a:p>
        </p:txBody>
      </p:sp>
      <p:grpSp>
        <p:nvGrpSpPr>
          <p:cNvPr id="313" name="Google Shape;313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314" name="Google Shape;314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22" name="Google Shape;322;p27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/>
          <p:nvPr/>
        </p:nvSpPr>
        <p:spPr>
          <a:xfrm flipH="1">
            <a:off x="3517204" y="1656773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325" name="Google Shape;325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9" name="Google Shape;329;p2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332" name="Google Shape;332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6" name="Google Shape;336;p27"/>
          <p:cNvPicPr preferRelativeResize="0"/>
          <p:nvPr/>
        </p:nvPicPr>
        <p:blipFill rotWithShape="1">
          <a:blip r:embed="rId4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37" name="Google Shape;337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39" name="Google Shape;339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44" name="Google Shape;344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6" name="Google Shape;346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48" name="Google Shape;348;p27"/>
          <p:cNvPicPr preferRelativeResize="0"/>
          <p:nvPr/>
        </p:nvPicPr>
        <p:blipFill rotWithShape="1">
          <a:blip r:embed="rId4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49" name="Google Shape;349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50" name="Google Shape;350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8" name="Google Shape;358;p27"/>
          <p:cNvPicPr preferRelativeResize="0"/>
          <p:nvPr/>
        </p:nvPicPr>
        <p:blipFill rotWithShape="1">
          <a:blip r:embed="rId4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Hugging Face Image Caption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">
            <a:hlinkClick r:id="rId3"/>
          </p:cNvPr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dashboard - Live Demonstration</a:t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 flipH="1">
            <a:off x="5060861" y="2019693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8"/>
          <p:cNvSpPr/>
          <p:nvPr/>
        </p:nvSpPr>
        <p:spPr>
          <a:xfrm flipH="1">
            <a:off x="5237686" y="1507143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00" y="1448425"/>
            <a:ext cx="7487998" cy="340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373" name="Google Shape;373;p29"/>
          <p:cNvSpPr txBox="1"/>
          <p:nvPr/>
        </p:nvSpPr>
        <p:spPr>
          <a:xfrm>
            <a:off x="1297500" y="14431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4" name="Google Shape;374;p29"/>
          <p:cNvSpPr txBox="1"/>
          <p:nvPr>
            <p:ph idx="1" type="body"/>
          </p:nvPr>
        </p:nvSpPr>
        <p:spPr>
          <a:xfrm>
            <a:off x="2076700" y="15050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Some of the transactions are taking more time to train the model during runtime and provide the answers for the query, more code optimizations are required to improve the performance.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29"/>
          <p:cNvSpPr txBox="1"/>
          <p:nvPr/>
        </p:nvSpPr>
        <p:spPr>
          <a:xfrm>
            <a:off x="1297500" y="23873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6" name="Google Shape;376;p29"/>
          <p:cNvSpPr txBox="1"/>
          <p:nvPr>
            <p:ph idx="1" type="body"/>
          </p:nvPr>
        </p:nvSpPr>
        <p:spPr>
          <a:xfrm>
            <a:off x="2030400" y="31960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image captioning can only provide captions based on specific objects in the images and assumptions made by those object. The image captioning does not </a:t>
            </a:r>
            <a:r>
              <a:rPr lang="en-GB">
                <a:solidFill>
                  <a:srgbClr val="FFFFFF"/>
                </a:solidFill>
              </a:rPr>
              <a:t>factor</a:t>
            </a:r>
            <a:r>
              <a:rPr lang="en-GB">
                <a:solidFill>
                  <a:srgbClr val="FFFFFF"/>
                </a:solidFill>
              </a:rPr>
              <a:t> in mood or desired tone of the user.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7" name="Google Shape;377;p29"/>
          <p:cNvSpPr txBox="1"/>
          <p:nvPr/>
        </p:nvSpPr>
        <p:spPr>
          <a:xfrm>
            <a:off x="1297500" y="31402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8" name="Google Shape;378;p29"/>
          <p:cNvSpPr txBox="1"/>
          <p:nvPr>
            <p:ph idx="1" type="body"/>
          </p:nvPr>
        </p:nvSpPr>
        <p:spPr>
          <a:xfrm>
            <a:off x="2030400" y="24668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dashboard loading status needs to be provided after user enters the query and submits the form.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29"/>
          <p:cNvSpPr txBox="1"/>
          <p:nvPr/>
        </p:nvSpPr>
        <p:spPr>
          <a:xfrm>
            <a:off x="1297500" y="4102800"/>
            <a:ext cx="66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2076700" y="41027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Further exploration in getting more concise responses to queries and captions that are more aligned to user </a:t>
            </a:r>
            <a:r>
              <a:rPr lang="en-GB">
                <a:solidFill>
                  <a:srgbClr val="FFFFFF"/>
                </a:solidFill>
              </a:rPr>
              <a:t>preference</a:t>
            </a:r>
            <a:r>
              <a:rPr lang="en-GB">
                <a:solidFill>
                  <a:srgbClr val="FFFFFF"/>
                </a:solidFill>
              </a:rPr>
              <a:t>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86" name="Google Shape;386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87" name="Google Shape;387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5" name="Google Shape;395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98" name="Google Shape;398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2" name="Google Shape;402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05" name="Google Shape;405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9" name="Google Shape;409;p30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10" name="Google Shape;410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12" name="Google Shape;412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17" name="Google Shape;417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" name="Google Shape;418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21" name="Google Shape;421;p30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2" name="Google Shape;422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23" name="Google Shape;423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1" name="Google Shape;431;p30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Large Language Model (LLM)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3074075"/>
            <a:ext cx="3277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Hugging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Face Image Captioning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Additional Questions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Results and Conclusion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1297501" y="39798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Audience Questions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Developed a Large Language Model (“LLM”) dashboard, which integrated to various API providers including OpenAPI, text description,  PDF Loader, Wikipedia, NASA.gov, prompt templates and image captioning.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completed this integration by using: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GPT-2, LangChain, Hugging Face, Pytorch, OpenAI, Transformers and Image Processing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How can we create a dashboard that can help people from various backgrounds and professions with </a:t>
            </a:r>
            <a:r>
              <a:rPr lang="en-GB">
                <a:solidFill>
                  <a:srgbClr val="FFFFFF"/>
                </a:solidFill>
              </a:rPr>
              <a:t>inquiries</a:t>
            </a:r>
            <a:r>
              <a:rPr lang="en-GB">
                <a:solidFill>
                  <a:srgbClr val="FFFFFF"/>
                </a:solidFill>
              </a:rPr>
              <a:t> they may have throughout the day?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>
            <p:ph idx="1" type="body"/>
          </p:nvPr>
        </p:nvSpPr>
        <p:spPr>
          <a:xfrm>
            <a:off x="1968500" y="36234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data is from hugging face that has the csv/excel built-in that loads the encoder model and image processor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968500" y="27645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How can we help people create relatable captions for their  social media?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 Food Recipe </a:t>
            </a:r>
            <a:endParaRPr/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50" y="1343324"/>
            <a:ext cx="8001574" cy="331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 OpenLibrary Org</a:t>
            </a:r>
            <a:endParaRPr/>
          </a:p>
        </p:txBody>
      </p:sp>
      <p:pic>
        <p:nvPicPr>
          <p:cNvPr descr="offset_comp_267026.jpg" id="274" name="Google Shape;274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5" name="Google Shape;275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6" name="Google Shape;276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7" name="Google Shape;277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8" name="Google Shape;2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00" y="1286775"/>
            <a:ext cx="8896525" cy="2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LLM Resume Reader</a:t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42889_edtied2.jpg" id="286" name="Google Shape;286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00" y="1440525"/>
            <a:ext cx="8618799" cy="34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267026.jpg" id="292" name="Google Shape;29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93" name="Google Shape;293;p24"/>
          <p:cNvSpPr txBox="1"/>
          <p:nvPr>
            <p:ph type="title"/>
          </p:nvPr>
        </p:nvSpPr>
        <p:spPr>
          <a:xfrm>
            <a:off x="1297500" y="7801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LLM Open Text Description Database</a:t>
            </a:r>
            <a:endParaRPr/>
          </a:p>
        </p:txBody>
      </p:sp>
      <p:pic>
        <p:nvPicPr>
          <p:cNvPr id="294" name="Google Shape;2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75" y="1748375"/>
            <a:ext cx="7151300" cy="31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 Wikipedia Query</a:t>
            </a:r>
            <a:endParaRPr/>
          </a:p>
        </p:txBody>
      </p:sp>
      <p:pic>
        <p:nvPicPr>
          <p:cNvPr id="300" name="Google Shape;3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50" y="1458225"/>
            <a:ext cx="7966526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